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28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5" r:id="rId1"/>
  </p:sldMasterIdLst>
  <p:notesMasterIdLst>
    <p:notesMasterId r:id="rId31"/>
  </p:notesMasterIdLst>
  <p:sldIdLst>
    <p:sldId id="256" r:id="rId2"/>
    <p:sldId id="257" r:id="rId3"/>
    <p:sldId id="316" r:id="rId4"/>
    <p:sldId id="318" r:id="rId5"/>
    <p:sldId id="319" r:id="rId6"/>
    <p:sldId id="321" r:id="rId7"/>
    <p:sldId id="323" r:id="rId8"/>
    <p:sldId id="324" r:id="rId9"/>
    <p:sldId id="264" r:id="rId10"/>
    <p:sldId id="265" r:id="rId11"/>
    <p:sldId id="260" r:id="rId12"/>
    <p:sldId id="326" r:id="rId13"/>
    <p:sldId id="261" r:id="rId14"/>
    <p:sldId id="327" r:id="rId15"/>
    <p:sldId id="262" r:id="rId16"/>
    <p:sldId id="328" r:id="rId17"/>
    <p:sldId id="329" r:id="rId18"/>
    <p:sldId id="330" r:id="rId19"/>
    <p:sldId id="331" r:id="rId20"/>
    <p:sldId id="266" r:id="rId21"/>
    <p:sldId id="263" r:id="rId22"/>
    <p:sldId id="333" r:id="rId23"/>
    <p:sldId id="300" r:id="rId24"/>
    <p:sldId id="334" r:id="rId25"/>
    <p:sldId id="335" r:id="rId26"/>
    <p:sldId id="298" r:id="rId27"/>
    <p:sldId id="259" r:id="rId28"/>
    <p:sldId id="325" r:id="rId29"/>
    <p:sldId id="33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D0426F-6D44-4733-B2F9-691EDFBCFFA7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VE"/>
        </a:p>
      </dgm:t>
    </dgm:pt>
    <dgm:pt modelId="{119EC330-ADCC-4BD8-88A8-5703955F75B4}">
      <dgm:prSet phldrT="[Text]"/>
      <dgm:spPr/>
      <dgm:t>
        <a:bodyPr/>
        <a:lstStyle/>
        <a:p>
          <a:r>
            <a:rPr lang="es-VE" dirty="0"/>
            <a:t>PERSEGUIR</a:t>
          </a:r>
        </a:p>
      </dgm:t>
    </dgm:pt>
    <dgm:pt modelId="{3C4A6376-28B4-4D64-A16A-2FFA55CE39D0}" type="parTrans" cxnId="{145A05D8-AB93-4AE5-B1F5-5C0D859C47E7}">
      <dgm:prSet/>
      <dgm:spPr/>
      <dgm:t>
        <a:bodyPr/>
        <a:lstStyle/>
        <a:p>
          <a:endParaRPr lang="es-VE"/>
        </a:p>
      </dgm:t>
    </dgm:pt>
    <dgm:pt modelId="{6AA822AA-46F0-45BA-8678-2CD713BD2812}" type="sibTrans" cxnId="{145A05D8-AB93-4AE5-B1F5-5C0D859C47E7}">
      <dgm:prSet/>
      <dgm:spPr/>
      <dgm:t>
        <a:bodyPr/>
        <a:lstStyle/>
        <a:p>
          <a:endParaRPr lang="es-VE"/>
        </a:p>
      </dgm:t>
    </dgm:pt>
    <dgm:pt modelId="{486050F5-99E6-4A63-99DB-AB9E4E4EA13B}">
      <dgm:prSet phldrT="[Text]"/>
      <dgm:spPr/>
      <dgm:t>
        <a:bodyPr/>
        <a:lstStyle/>
        <a:p>
          <a:r>
            <a:rPr lang="es-VE" dirty="0"/>
            <a:t>PREDECIR</a:t>
          </a:r>
        </a:p>
      </dgm:t>
    </dgm:pt>
    <dgm:pt modelId="{C1A87C6D-5560-429C-AFA4-952EE8D1FA21}" type="parTrans" cxnId="{B73E7D05-EEB0-4D9E-87C6-D8A00C310A03}">
      <dgm:prSet/>
      <dgm:spPr/>
      <dgm:t>
        <a:bodyPr/>
        <a:lstStyle/>
        <a:p>
          <a:endParaRPr lang="es-VE"/>
        </a:p>
      </dgm:t>
    </dgm:pt>
    <dgm:pt modelId="{200BF811-A0CC-496D-B0FB-7A3A993E70AE}" type="sibTrans" cxnId="{B73E7D05-EEB0-4D9E-87C6-D8A00C310A03}">
      <dgm:prSet/>
      <dgm:spPr/>
      <dgm:t>
        <a:bodyPr/>
        <a:lstStyle/>
        <a:p>
          <a:endParaRPr lang="es-VE"/>
        </a:p>
      </dgm:t>
    </dgm:pt>
    <dgm:pt modelId="{87D0A890-C835-4EE5-B247-614F0609E387}">
      <dgm:prSet phldrT="[Text]"/>
      <dgm:spPr/>
      <dgm:t>
        <a:bodyPr/>
        <a:lstStyle/>
        <a:p>
          <a:r>
            <a:rPr lang="es-VE" dirty="0"/>
            <a:t>EMBOSCAR</a:t>
          </a:r>
        </a:p>
      </dgm:t>
    </dgm:pt>
    <dgm:pt modelId="{FC4D7012-9D98-4CAF-B5A1-80B44CD02129}" type="parTrans" cxnId="{8AE8C9C5-8EAF-428B-92B3-2F393B5DB684}">
      <dgm:prSet/>
      <dgm:spPr/>
      <dgm:t>
        <a:bodyPr/>
        <a:lstStyle/>
        <a:p>
          <a:endParaRPr lang="es-VE"/>
        </a:p>
      </dgm:t>
    </dgm:pt>
    <dgm:pt modelId="{480218F4-3E34-48D8-A936-EF0277CC037D}" type="sibTrans" cxnId="{8AE8C9C5-8EAF-428B-92B3-2F393B5DB684}">
      <dgm:prSet/>
      <dgm:spPr/>
      <dgm:t>
        <a:bodyPr/>
        <a:lstStyle/>
        <a:p>
          <a:endParaRPr lang="es-VE"/>
        </a:p>
      </dgm:t>
    </dgm:pt>
    <dgm:pt modelId="{C32D5E8B-575C-4AB7-BFF8-9C0309C6A50C}">
      <dgm:prSet phldrT="[Text]"/>
      <dgm:spPr/>
      <dgm:t>
        <a:bodyPr/>
        <a:lstStyle/>
        <a:p>
          <a:r>
            <a:rPr lang="es-VE" dirty="0"/>
            <a:t>MERODEAR</a:t>
          </a:r>
        </a:p>
      </dgm:t>
    </dgm:pt>
    <dgm:pt modelId="{62B86048-7234-4656-BE31-C4CD643A167F}" type="parTrans" cxnId="{5F267580-8CF4-4AA2-BA3B-13B0C1D4375B}">
      <dgm:prSet/>
      <dgm:spPr/>
      <dgm:t>
        <a:bodyPr/>
        <a:lstStyle/>
        <a:p>
          <a:endParaRPr lang="es-VE"/>
        </a:p>
      </dgm:t>
    </dgm:pt>
    <dgm:pt modelId="{A852D5C3-175E-4594-B3F2-40FC23D74AC9}" type="sibTrans" cxnId="{5F267580-8CF4-4AA2-BA3B-13B0C1D4375B}">
      <dgm:prSet/>
      <dgm:spPr/>
      <dgm:t>
        <a:bodyPr/>
        <a:lstStyle/>
        <a:p>
          <a:endParaRPr lang="es-VE"/>
        </a:p>
      </dgm:t>
    </dgm:pt>
    <dgm:pt modelId="{57CFEF42-5A3C-430B-8B2E-4BFEFE0DF9A3}" type="pres">
      <dgm:prSet presAssocID="{2DD0426F-6D44-4733-B2F9-691EDFBCFFA7}" presName="Name0" presStyleCnt="0">
        <dgm:presLayoutVars>
          <dgm:dir/>
          <dgm:resizeHandles val="exact"/>
        </dgm:presLayoutVars>
      </dgm:prSet>
      <dgm:spPr/>
    </dgm:pt>
    <dgm:pt modelId="{A75411FE-3587-4547-AA0A-9C9B4A530122}" type="pres">
      <dgm:prSet presAssocID="{119EC330-ADCC-4BD8-88A8-5703955F75B4}" presName="compNode" presStyleCnt="0"/>
      <dgm:spPr/>
    </dgm:pt>
    <dgm:pt modelId="{B8A769F1-614B-48B3-A00B-04760C64A214}" type="pres">
      <dgm:prSet presAssocID="{119EC330-ADCC-4BD8-88A8-5703955F75B4}" presName="pictRect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E154D98-328D-4E33-ADAE-A7C3873C98F5}" type="pres">
      <dgm:prSet presAssocID="{119EC330-ADCC-4BD8-88A8-5703955F75B4}" presName="textRect" presStyleLbl="revTx" presStyleIdx="0" presStyleCnt="4">
        <dgm:presLayoutVars>
          <dgm:bulletEnabled val="1"/>
        </dgm:presLayoutVars>
      </dgm:prSet>
      <dgm:spPr/>
    </dgm:pt>
    <dgm:pt modelId="{1145B47B-013F-450F-9432-31BA96AB614A}" type="pres">
      <dgm:prSet presAssocID="{6AA822AA-46F0-45BA-8678-2CD713BD2812}" presName="sibTrans" presStyleLbl="sibTrans2D1" presStyleIdx="0" presStyleCnt="0"/>
      <dgm:spPr/>
    </dgm:pt>
    <dgm:pt modelId="{BD99676B-9B22-4A89-B061-B41F92E09BC1}" type="pres">
      <dgm:prSet presAssocID="{486050F5-99E6-4A63-99DB-AB9E4E4EA13B}" presName="compNode" presStyleCnt="0"/>
      <dgm:spPr/>
    </dgm:pt>
    <dgm:pt modelId="{B7744726-FCF2-4DA5-8E53-9AEE355596BE}" type="pres">
      <dgm:prSet presAssocID="{486050F5-99E6-4A63-99DB-AB9E4E4EA13B}" presName="pictRect" presStyleLbl="nod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13E80A5-B8E8-4810-A572-1DB746764A34}" type="pres">
      <dgm:prSet presAssocID="{486050F5-99E6-4A63-99DB-AB9E4E4EA13B}" presName="textRect" presStyleLbl="revTx" presStyleIdx="1" presStyleCnt="4">
        <dgm:presLayoutVars>
          <dgm:bulletEnabled val="1"/>
        </dgm:presLayoutVars>
      </dgm:prSet>
      <dgm:spPr/>
    </dgm:pt>
    <dgm:pt modelId="{0B27B1E1-909F-4C1C-AA7A-EB884F88A44E}" type="pres">
      <dgm:prSet presAssocID="{200BF811-A0CC-496D-B0FB-7A3A993E70AE}" presName="sibTrans" presStyleLbl="sibTrans2D1" presStyleIdx="0" presStyleCnt="0"/>
      <dgm:spPr/>
    </dgm:pt>
    <dgm:pt modelId="{41E909EE-2DB3-4D29-AA54-28123141C0DC}" type="pres">
      <dgm:prSet presAssocID="{87D0A890-C835-4EE5-B247-614F0609E387}" presName="compNode" presStyleCnt="0"/>
      <dgm:spPr/>
    </dgm:pt>
    <dgm:pt modelId="{6F811BAD-51D9-4D90-AD34-45DEF4336732}" type="pres">
      <dgm:prSet presAssocID="{87D0A890-C835-4EE5-B247-614F0609E387}" presName="pictRect" presStyleLbl="nod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31D0EC8F-B0DC-4D0F-839C-B25FB828CEBF}" type="pres">
      <dgm:prSet presAssocID="{87D0A890-C835-4EE5-B247-614F0609E387}" presName="textRect" presStyleLbl="revTx" presStyleIdx="2" presStyleCnt="4">
        <dgm:presLayoutVars>
          <dgm:bulletEnabled val="1"/>
        </dgm:presLayoutVars>
      </dgm:prSet>
      <dgm:spPr/>
    </dgm:pt>
    <dgm:pt modelId="{856D1E63-9D64-4349-A8E6-1696570CC798}" type="pres">
      <dgm:prSet presAssocID="{480218F4-3E34-48D8-A936-EF0277CC037D}" presName="sibTrans" presStyleLbl="sibTrans2D1" presStyleIdx="0" presStyleCnt="0"/>
      <dgm:spPr/>
    </dgm:pt>
    <dgm:pt modelId="{78081B8E-214A-414D-84C5-6D922E818BC6}" type="pres">
      <dgm:prSet presAssocID="{C32D5E8B-575C-4AB7-BFF8-9C0309C6A50C}" presName="compNode" presStyleCnt="0"/>
      <dgm:spPr/>
    </dgm:pt>
    <dgm:pt modelId="{76192C93-BEF6-4AB4-BEF7-76C1F544798D}" type="pres">
      <dgm:prSet presAssocID="{C32D5E8B-575C-4AB7-BFF8-9C0309C6A50C}" presName="pictRect" presStyleLbl="nod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38888620-E1E6-4828-AAC0-E05D06948B6C}" type="pres">
      <dgm:prSet presAssocID="{C32D5E8B-575C-4AB7-BFF8-9C0309C6A50C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B73E7D05-EEB0-4D9E-87C6-D8A00C310A03}" srcId="{2DD0426F-6D44-4733-B2F9-691EDFBCFFA7}" destId="{486050F5-99E6-4A63-99DB-AB9E4E4EA13B}" srcOrd="1" destOrd="0" parTransId="{C1A87C6D-5560-429C-AFA4-952EE8D1FA21}" sibTransId="{200BF811-A0CC-496D-B0FB-7A3A993E70AE}"/>
    <dgm:cxn modelId="{69AE1B22-34CA-4B89-BEAC-197B23F11D87}" type="presOf" srcId="{486050F5-99E6-4A63-99DB-AB9E4E4EA13B}" destId="{213E80A5-B8E8-4810-A572-1DB746764A34}" srcOrd="0" destOrd="0" presId="urn:microsoft.com/office/officeart/2005/8/layout/pList1"/>
    <dgm:cxn modelId="{28B7B742-A34A-456C-A03E-025711D12DA5}" type="presOf" srcId="{480218F4-3E34-48D8-A936-EF0277CC037D}" destId="{856D1E63-9D64-4349-A8E6-1696570CC798}" srcOrd="0" destOrd="0" presId="urn:microsoft.com/office/officeart/2005/8/layout/pList1"/>
    <dgm:cxn modelId="{BA4E7E4F-293D-4B07-A834-681F0F76AEAC}" type="presOf" srcId="{6AA822AA-46F0-45BA-8678-2CD713BD2812}" destId="{1145B47B-013F-450F-9432-31BA96AB614A}" srcOrd="0" destOrd="0" presId="urn:microsoft.com/office/officeart/2005/8/layout/pList1"/>
    <dgm:cxn modelId="{CD92957A-4582-4545-ABA3-2E99A7614845}" type="presOf" srcId="{200BF811-A0CC-496D-B0FB-7A3A993E70AE}" destId="{0B27B1E1-909F-4C1C-AA7A-EB884F88A44E}" srcOrd="0" destOrd="0" presId="urn:microsoft.com/office/officeart/2005/8/layout/pList1"/>
    <dgm:cxn modelId="{5F267580-8CF4-4AA2-BA3B-13B0C1D4375B}" srcId="{2DD0426F-6D44-4733-B2F9-691EDFBCFFA7}" destId="{C32D5E8B-575C-4AB7-BFF8-9C0309C6A50C}" srcOrd="3" destOrd="0" parTransId="{62B86048-7234-4656-BE31-C4CD643A167F}" sibTransId="{A852D5C3-175E-4594-B3F2-40FC23D74AC9}"/>
    <dgm:cxn modelId="{D7694A90-20E6-4828-B39B-7E3255675518}" type="presOf" srcId="{119EC330-ADCC-4BD8-88A8-5703955F75B4}" destId="{0E154D98-328D-4E33-ADAE-A7C3873C98F5}" srcOrd="0" destOrd="0" presId="urn:microsoft.com/office/officeart/2005/8/layout/pList1"/>
    <dgm:cxn modelId="{624410B4-3754-4CF6-8F71-1E0890C8DDF8}" type="presOf" srcId="{C32D5E8B-575C-4AB7-BFF8-9C0309C6A50C}" destId="{38888620-E1E6-4828-AAC0-E05D06948B6C}" srcOrd="0" destOrd="0" presId="urn:microsoft.com/office/officeart/2005/8/layout/pList1"/>
    <dgm:cxn modelId="{197A0EC3-C19A-47F5-BF5B-68178AF7B755}" type="presOf" srcId="{87D0A890-C835-4EE5-B247-614F0609E387}" destId="{31D0EC8F-B0DC-4D0F-839C-B25FB828CEBF}" srcOrd="0" destOrd="0" presId="urn:microsoft.com/office/officeart/2005/8/layout/pList1"/>
    <dgm:cxn modelId="{8AE8C9C5-8EAF-428B-92B3-2F393B5DB684}" srcId="{2DD0426F-6D44-4733-B2F9-691EDFBCFFA7}" destId="{87D0A890-C835-4EE5-B247-614F0609E387}" srcOrd="2" destOrd="0" parTransId="{FC4D7012-9D98-4CAF-B5A1-80B44CD02129}" sibTransId="{480218F4-3E34-48D8-A936-EF0277CC037D}"/>
    <dgm:cxn modelId="{338D4AD7-46EA-4118-B52E-2D5914C91E43}" type="presOf" srcId="{2DD0426F-6D44-4733-B2F9-691EDFBCFFA7}" destId="{57CFEF42-5A3C-430B-8B2E-4BFEFE0DF9A3}" srcOrd="0" destOrd="0" presId="urn:microsoft.com/office/officeart/2005/8/layout/pList1"/>
    <dgm:cxn modelId="{145A05D8-AB93-4AE5-B1F5-5C0D859C47E7}" srcId="{2DD0426F-6D44-4733-B2F9-691EDFBCFFA7}" destId="{119EC330-ADCC-4BD8-88A8-5703955F75B4}" srcOrd="0" destOrd="0" parTransId="{3C4A6376-28B4-4D64-A16A-2FFA55CE39D0}" sibTransId="{6AA822AA-46F0-45BA-8678-2CD713BD2812}"/>
    <dgm:cxn modelId="{E672D7EB-E1FE-4071-BA7D-C51A0F300319}" type="presParOf" srcId="{57CFEF42-5A3C-430B-8B2E-4BFEFE0DF9A3}" destId="{A75411FE-3587-4547-AA0A-9C9B4A530122}" srcOrd="0" destOrd="0" presId="urn:microsoft.com/office/officeart/2005/8/layout/pList1"/>
    <dgm:cxn modelId="{2ED9BD49-5E80-4194-8EC3-77B7580C5D99}" type="presParOf" srcId="{A75411FE-3587-4547-AA0A-9C9B4A530122}" destId="{B8A769F1-614B-48B3-A00B-04760C64A214}" srcOrd="0" destOrd="0" presId="urn:microsoft.com/office/officeart/2005/8/layout/pList1"/>
    <dgm:cxn modelId="{D5E96D6E-8953-4153-8DA6-2FA681B4FFB5}" type="presParOf" srcId="{A75411FE-3587-4547-AA0A-9C9B4A530122}" destId="{0E154D98-328D-4E33-ADAE-A7C3873C98F5}" srcOrd="1" destOrd="0" presId="urn:microsoft.com/office/officeart/2005/8/layout/pList1"/>
    <dgm:cxn modelId="{4BFB4F88-282D-4734-B2AA-3D4D3BD0475A}" type="presParOf" srcId="{57CFEF42-5A3C-430B-8B2E-4BFEFE0DF9A3}" destId="{1145B47B-013F-450F-9432-31BA96AB614A}" srcOrd="1" destOrd="0" presId="urn:microsoft.com/office/officeart/2005/8/layout/pList1"/>
    <dgm:cxn modelId="{BE9C288A-E5B8-442E-8CB5-CECA5B2AA962}" type="presParOf" srcId="{57CFEF42-5A3C-430B-8B2E-4BFEFE0DF9A3}" destId="{BD99676B-9B22-4A89-B061-B41F92E09BC1}" srcOrd="2" destOrd="0" presId="urn:microsoft.com/office/officeart/2005/8/layout/pList1"/>
    <dgm:cxn modelId="{E39E5069-5EBE-4E71-9C63-25E35323A8FE}" type="presParOf" srcId="{BD99676B-9B22-4A89-B061-B41F92E09BC1}" destId="{B7744726-FCF2-4DA5-8E53-9AEE355596BE}" srcOrd="0" destOrd="0" presId="urn:microsoft.com/office/officeart/2005/8/layout/pList1"/>
    <dgm:cxn modelId="{FEF54F0B-CF32-4565-A7A5-E2AA8736EC05}" type="presParOf" srcId="{BD99676B-9B22-4A89-B061-B41F92E09BC1}" destId="{213E80A5-B8E8-4810-A572-1DB746764A34}" srcOrd="1" destOrd="0" presId="urn:microsoft.com/office/officeart/2005/8/layout/pList1"/>
    <dgm:cxn modelId="{EF0978B9-8D6C-4137-9DCB-E3C53081998B}" type="presParOf" srcId="{57CFEF42-5A3C-430B-8B2E-4BFEFE0DF9A3}" destId="{0B27B1E1-909F-4C1C-AA7A-EB884F88A44E}" srcOrd="3" destOrd="0" presId="urn:microsoft.com/office/officeart/2005/8/layout/pList1"/>
    <dgm:cxn modelId="{8F85B888-A0FB-4C2C-80C3-7EAE2723D7AE}" type="presParOf" srcId="{57CFEF42-5A3C-430B-8B2E-4BFEFE0DF9A3}" destId="{41E909EE-2DB3-4D29-AA54-28123141C0DC}" srcOrd="4" destOrd="0" presId="urn:microsoft.com/office/officeart/2005/8/layout/pList1"/>
    <dgm:cxn modelId="{A82A8236-D107-4827-B19C-7145EC826548}" type="presParOf" srcId="{41E909EE-2DB3-4D29-AA54-28123141C0DC}" destId="{6F811BAD-51D9-4D90-AD34-45DEF4336732}" srcOrd="0" destOrd="0" presId="urn:microsoft.com/office/officeart/2005/8/layout/pList1"/>
    <dgm:cxn modelId="{C4AE500C-4A89-4537-9D3C-080FF9C6828A}" type="presParOf" srcId="{41E909EE-2DB3-4D29-AA54-28123141C0DC}" destId="{31D0EC8F-B0DC-4D0F-839C-B25FB828CEBF}" srcOrd="1" destOrd="0" presId="urn:microsoft.com/office/officeart/2005/8/layout/pList1"/>
    <dgm:cxn modelId="{E791E12C-61C4-4AE6-8D1E-4D6E1B8B05ED}" type="presParOf" srcId="{57CFEF42-5A3C-430B-8B2E-4BFEFE0DF9A3}" destId="{856D1E63-9D64-4349-A8E6-1696570CC798}" srcOrd="5" destOrd="0" presId="urn:microsoft.com/office/officeart/2005/8/layout/pList1"/>
    <dgm:cxn modelId="{5A895D9D-CC84-49DA-91C1-BB36BA02157C}" type="presParOf" srcId="{57CFEF42-5A3C-430B-8B2E-4BFEFE0DF9A3}" destId="{78081B8E-214A-414D-84C5-6D922E818BC6}" srcOrd="6" destOrd="0" presId="urn:microsoft.com/office/officeart/2005/8/layout/pList1"/>
    <dgm:cxn modelId="{987DD091-9124-4CA4-AF5E-82EE6532E283}" type="presParOf" srcId="{78081B8E-214A-414D-84C5-6D922E818BC6}" destId="{76192C93-BEF6-4AB4-BEF7-76C1F544798D}" srcOrd="0" destOrd="0" presId="urn:microsoft.com/office/officeart/2005/8/layout/pList1"/>
    <dgm:cxn modelId="{447CD83E-FFE0-445E-BFA0-7C52284263CF}" type="presParOf" srcId="{78081B8E-214A-414D-84C5-6D922E818BC6}" destId="{38888620-E1E6-4828-AAC0-E05D06948B6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769F1-614B-48B3-A00B-04760C64A214}">
      <dsp:nvSpPr>
        <dsp:cNvPr id="0" name=""/>
        <dsp:cNvSpPr/>
      </dsp:nvSpPr>
      <dsp:spPr>
        <a:xfrm>
          <a:off x="1061057" y="1670"/>
          <a:ext cx="2515180" cy="1732959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54D98-328D-4E33-ADAE-A7C3873C98F5}">
      <dsp:nvSpPr>
        <dsp:cNvPr id="0" name=""/>
        <dsp:cNvSpPr/>
      </dsp:nvSpPr>
      <dsp:spPr>
        <a:xfrm>
          <a:off x="1061057" y="1734630"/>
          <a:ext cx="2515180" cy="93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300" kern="1200" dirty="0"/>
            <a:t>PERSEGUIR</a:t>
          </a:r>
        </a:p>
      </dsp:txBody>
      <dsp:txXfrm>
        <a:off x="1061057" y="1734630"/>
        <a:ext cx="2515180" cy="933131"/>
      </dsp:txXfrm>
    </dsp:sp>
    <dsp:sp modelId="{B7744726-FCF2-4DA5-8E53-9AEE355596BE}">
      <dsp:nvSpPr>
        <dsp:cNvPr id="0" name=""/>
        <dsp:cNvSpPr/>
      </dsp:nvSpPr>
      <dsp:spPr>
        <a:xfrm>
          <a:off x="3827861" y="1670"/>
          <a:ext cx="2515180" cy="173295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E80A5-B8E8-4810-A572-1DB746764A34}">
      <dsp:nvSpPr>
        <dsp:cNvPr id="0" name=""/>
        <dsp:cNvSpPr/>
      </dsp:nvSpPr>
      <dsp:spPr>
        <a:xfrm>
          <a:off x="3827861" y="1734630"/>
          <a:ext cx="2515180" cy="93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300" kern="1200" dirty="0"/>
            <a:t>PREDECIR</a:t>
          </a:r>
        </a:p>
      </dsp:txBody>
      <dsp:txXfrm>
        <a:off x="3827861" y="1734630"/>
        <a:ext cx="2515180" cy="933131"/>
      </dsp:txXfrm>
    </dsp:sp>
    <dsp:sp modelId="{6F811BAD-51D9-4D90-AD34-45DEF4336732}">
      <dsp:nvSpPr>
        <dsp:cNvPr id="0" name=""/>
        <dsp:cNvSpPr/>
      </dsp:nvSpPr>
      <dsp:spPr>
        <a:xfrm>
          <a:off x="1061057" y="2919280"/>
          <a:ext cx="2515180" cy="173295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0EC8F-B0DC-4D0F-839C-B25FB828CEBF}">
      <dsp:nvSpPr>
        <dsp:cNvPr id="0" name=""/>
        <dsp:cNvSpPr/>
      </dsp:nvSpPr>
      <dsp:spPr>
        <a:xfrm>
          <a:off x="1061057" y="4652239"/>
          <a:ext cx="2515180" cy="93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300" kern="1200" dirty="0"/>
            <a:t>EMBOSCAR</a:t>
          </a:r>
        </a:p>
      </dsp:txBody>
      <dsp:txXfrm>
        <a:off x="1061057" y="4652239"/>
        <a:ext cx="2515180" cy="933131"/>
      </dsp:txXfrm>
    </dsp:sp>
    <dsp:sp modelId="{76192C93-BEF6-4AB4-BEF7-76C1F544798D}">
      <dsp:nvSpPr>
        <dsp:cNvPr id="0" name=""/>
        <dsp:cNvSpPr/>
      </dsp:nvSpPr>
      <dsp:spPr>
        <a:xfrm>
          <a:off x="3827861" y="2919280"/>
          <a:ext cx="2515180" cy="1732959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88620-E1E6-4828-AAC0-E05D06948B6C}">
      <dsp:nvSpPr>
        <dsp:cNvPr id="0" name=""/>
        <dsp:cNvSpPr/>
      </dsp:nvSpPr>
      <dsp:spPr>
        <a:xfrm>
          <a:off x="3827861" y="4652239"/>
          <a:ext cx="2515180" cy="93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VE" sz="3300" kern="1200" dirty="0"/>
            <a:t>MERODEAR</a:t>
          </a:r>
        </a:p>
      </dsp:txBody>
      <dsp:txXfrm>
        <a:off x="3827861" y="4652239"/>
        <a:ext cx="2515180" cy="93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71B3A-0898-4DE9-97F8-D24374D5341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04431C-F874-4283-A4E4-F72FF1C1DC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6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78615-5F42-49F8-977A-D9D8B9C92960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7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0429E-98D4-40F1-9EF1-539384B7A46D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326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213DB-631F-4F93-BDC4-8E9970EFEBF2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851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53107-1FCD-409C-ADE9-4404DE6632B1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22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84120-A579-4447-BF8E-BCCFA2DAAA61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1422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5F50-B016-4010-89E3-B24FEA602F42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122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A37C2-94FB-41A8-8976-4C4670916437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2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8452E-1B60-4186-9C98-52EE2A688695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67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87428-CE02-4598-BE3E-8C080F12D184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0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92BD6-56F6-4263-A0ED-1297F8D282E4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57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3E5DE-03A3-4FCB-BCFD-DBBA912AAE25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98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F43BE-DF7B-46DE-9B8B-F70B6E197405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7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B533F-455F-4AEB-B915-E290D05B9131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6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EA3FE-7FDD-4E62-964A-50DFCFF45781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CD883-C70A-481C-BCAB-09CCB21AC6D9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1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FB766-743A-471B-ABDB-488A7CA6DDC5}" type="datetime1">
              <a:rPr lang="en-US" smtClean="0"/>
              <a:t>11/13/2018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1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C2AB2-FDFD-4359-A9DD-7C958B27DA73}" type="datetime1">
              <a:rPr lang="en-US" smtClean="0"/>
              <a:t>11/13/2018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github.com/pctroll/jsconfco2018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7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ctroll/aigamesphaser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microsoft.com/office/2007/relationships/hdphoto" Target="../media/hdphoto1.wdp"/><Relationship Id="rId2" Type="http://schemas.openxmlformats.org/officeDocument/2006/relationships/image" Target="../media/image7.jpe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5E61-408C-4437-8780-56CCC82CE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028438"/>
            <a:ext cx="7766936" cy="2826558"/>
          </a:xfrm>
        </p:spPr>
        <p:txBody>
          <a:bodyPr/>
          <a:lstStyle/>
          <a:p>
            <a:r>
              <a:rPr lang="en-US" dirty="0"/>
              <a:t>IA para </a:t>
            </a:r>
            <a:r>
              <a:rPr lang="en-US" dirty="0" err="1"/>
              <a:t>Videojuegos</a:t>
            </a:r>
            <a:br>
              <a:rPr lang="en-US" dirty="0"/>
            </a:br>
            <a:r>
              <a:rPr lang="en-US" dirty="0"/>
              <a:t>con JS</a:t>
            </a:r>
            <a:br>
              <a:rPr lang="en-US" dirty="0"/>
            </a:br>
            <a:r>
              <a:rPr lang="en-US" sz="2400" dirty="0"/>
              <a:t>(y Phaser)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B4B41-FDB6-4737-873E-0B2B326D4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128890"/>
            <a:ext cx="7766936" cy="1096899"/>
          </a:xfrm>
        </p:spPr>
        <p:txBody>
          <a:bodyPr>
            <a:normAutofit/>
          </a:bodyPr>
          <a:lstStyle/>
          <a:p>
            <a:r>
              <a:rPr lang="en-US" sz="3600" dirty="0"/>
              <a:t>Jorge Palacios</a:t>
            </a:r>
            <a:br>
              <a:rPr lang="en-US" dirty="0"/>
            </a:br>
            <a:r>
              <a:rPr lang="en-US" dirty="0" err="1"/>
              <a:t>Noviembre</a:t>
            </a:r>
            <a:r>
              <a:rPr lang="en-US" dirty="0"/>
              <a:t>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5EF6B-4ED8-4E09-B875-4EEDD879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3200203"/>
            <a:ext cx="2228850" cy="1857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E962A-74CF-4CAF-B66C-EA23C81FD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840" y="0"/>
            <a:ext cx="1788160" cy="1788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16D58-2B29-48B6-97DF-D7BC01F9E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20" y="3200202"/>
            <a:ext cx="18573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88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DA05-D9C6-4FC7-A49C-98EE8B1F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La falacia de la complejidad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A1869F-EB30-448B-B1A2-27EF510B5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91" t="7642" b="144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66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person using a computer&#10;&#10;Description generated with very high confidence">
            <a:extLst>
              <a:ext uri="{FF2B5EF4-FFF2-40B4-BE49-F238E27FC236}">
                <a16:creationId xmlns:a16="http://schemas.microsoft.com/office/drawing/2014/main" id="{962E9D04-A2DA-476D-A466-880DBE391C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902" b="909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F42818-EE0C-49D0-8E1C-7875A4EAB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Algunos fundamentos técnicos</a:t>
            </a:r>
          </a:p>
        </p:txBody>
      </p:sp>
    </p:spTree>
    <p:extLst>
      <p:ext uri="{BB962C8B-B14F-4D97-AF65-F5344CB8AC3E}">
        <p14:creationId xmlns:p14="http://schemas.microsoft.com/office/powerpoint/2010/main" val="195908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F208-F459-4D57-855A-C68F9A5E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Trigonometría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BDAD4F-EAE6-4C95-9DD7-9DC116AD57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9F493-B806-4A02-A9E8-97CBAA68F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 Seno</a:t>
            </a:r>
          </a:p>
          <a:p>
            <a:endParaRPr lang="en-US" dirty="0"/>
          </a:p>
          <a:p>
            <a:r>
              <a:rPr lang="en-US" dirty="0" err="1"/>
              <a:t>Coseno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Tangente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Cotangente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34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194C-54A6-4A80-BD84-3AE68A8E8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/>
              <a:t>Hablemos de movimiento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F194C-4188-4193-86C2-099660019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252" r="4012" b="909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3324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183C7-2AFA-489F-B34D-C6C4445F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Álgebra</a:t>
            </a:r>
            <a:r>
              <a:rPr lang="en-US" dirty="0"/>
              <a:t> lineal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A7DB0-2871-4AB5-B5C8-260999E78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9563" y="2160589"/>
            <a:ext cx="4853585" cy="450437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 err="1"/>
              <a:t>Vectores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Suma y </a:t>
            </a:r>
            <a:r>
              <a:rPr lang="en-US" sz="2400" dirty="0" err="1"/>
              <a:t>resta</a:t>
            </a:r>
            <a:r>
              <a:rPr lang="en-US" sz="2400" dirty="0"/>
              <a:t> de </a:t>
            </a:r>
            <a:r>
              <a:rPr lang="en-US" sz="2400" dirty="0" err="1"/>
              <a:t>Vectores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Vector </a:t>
            </a:r>
            <a:r>
              <a:rPr lang="en-US" sz="2400" dirty="0" err="1"/>
              <a:t>unitario</a:t>
            </a:r>
            <a:r>
              <a:rPr lang="en-US" sz="2400" dirty="0"/>
              <a:t> y </a:t>
            </a:r>
            <a:r>
              <a:rPr lang="en-US" sz="2400" dirty="0" err="1"/>
              <a:t>multiplicación</a:t>
            </a:r>
            <a:r>
              <a:rPr lang="en-US" sz="2400" dirty="0"/>
              <a:t> por </a:t>
            </a:r>
            <a:r>
              <a:rPr lang="en-US" sz="2400" dirty="0" err="1"/>
              <a:t>escalar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Producto</a:t>
            </a:r>
            <a:r>
              <a:rPr lang="en-US" sz="2400" dirty="0"/>
              <a:t> punto</a:t>
            </a:r>
          </a:p>
          <a:p>
            <a:endParaRPr lang="en-US" sz="2400" dirty="0"/>
          </a:p>
          <a:p>
            <a:r>
              <a:rPr lang="en-US" sz="2400" dirty="0" err="1"/>
              <a:t>etc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D0DFAE-994E-4AC1-8C53-CF002D20C9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1872" r="31489" b="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0917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7EFE81-B871-4CD8-B9D2-E63066A32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C9EEC-32A5-4586-B4C6-5E2D06F9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Saquemos</a:t>
            </a:r>
            <a:r>
              <a:rPr lang="en-US" dirty="0"/>
              <a:t> </a:t>
            </a:r>
            <a:r>
              <a:rPr lang="en-US" dirty="0" err="1"/>
              <a:t>cuentas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571E7F-6C9A-4CF5-8745-D536419BB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9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7EFE81-B871-4CD8-B9D2-E63066A32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C9EEC-32A5-4586-B4C6-5E2D06F9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Saquemos</a:t>
            </a:r>
            <a:r>
              <a:rPr lang="en-US" dirty="0"/>
              <a:t> </a:t>
            </a:r>
            <a:r>
              <a:rPr lang="en-US" dirty="0" err="1"/>
              <a:t>cuentas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FCD7D0-3375-4D63-A3DB-941DC8570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805979"/>
            <a:ext cx="3851275" cy="2590654"/>
          </a:xfrm>
        </p:spPr>
      </p:pic>
    </p:spTree>
    <p:extLst>
      <p:ext uri="{BB962C8B-B14F-4D97-AF65-F5344CB8AC3E}">
        <p14:creationId xmlns:p14="http://schemas.microsoft.com/office/powerpoint/2010/main" val="2075151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7EFE81-B871-4CD8-B9D2-E63066A32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C9EEC-32A5-4586-B4C6-5E2D06F9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Saquemos</a:t>
            </a:r>
            <a:r>
              <a:rPr lang="en-US" dirty="0"/>
              <a:t> </a:t>
            </a:r>
            <a:r>
              <a:rPr lang="en-US" dirty="0" err="1"/>
              <a:t>cuentas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2FD579-7E52-4F36-B145-95E371559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667673"/>
            <a:ext cx="3851275" cy="2867267"/>
          </a:xfrm>
        </p:spPr>
      </p:pic>
    </p:spTree>
    <p:extLst>
      <p:ext uri="{BB962C8B-B14F-4D97-AF65-F5344CB8AC3E}">
        <p14:creationId xmlns:p14="http://schemas.microsoft.com/office/powerpoint/2010/main" val="353658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7EFE81-B871-4CD8-B9D2-E63066A32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C9EEC-32A5-4586-B4C6-5E2D06F9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Saquemos</a:t>
            </a:r>
            <a:r>
              <a:rPr lang="en-US" dirty="0"/>
              <a:t> </a:t>
            </a:r>
            <a:r>
              <a:rPr lang="en-US" dirty="0" err="1"/>
              <a:t>cuentas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5E64A6-6975-40DE-9F5B-A313BC92B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667673"/>
            <a:ext cx="3851275" cy="2867267"/>
          </a:xfrm>
        </p:spPr>
      </p:pic>
    </p:spTree>
    <p:extLst>
      <p:ext uri="{BB962C8B-B14F-4D97-AF65-F5344CB8AC3E}">
        <p14:creationId xmlns:p14="http://schemas.microsoft.com/office/powerpoint/2010/main" val="2604073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B7EFE81-B871-4CD8-B9D2-E63066A32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C9EEC-32A5-4586-B4C6-5E2D06F93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Saquemos</a:t>
            </a:r>
            <a:r>
              <a:rPr lang="en-US" dirty="0"/>
              <a:t> </a:t>
            </a:r>
            <a:r>
              <a:rPr lang="en-US" dirty="0" err="1"/>
              <a:t>cuentas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90ED4D-51A9-4A2B-A935-643AA854D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863" y="2667673"/>
            <a:ext cx="3851275" cy="2867267"/>
          </a:xfrm>
        </p:spPr>
      </p:pic>
    </p:spTree>
    <p:extLst>
      <p:ext uri="{BB962C8B-B14F-4D97-AF65-F5344CB8AC3E}">
        <p14:creationId xmlns:p14="http://schemas.microsoft.com/office/powerpoint/2010/main" val="2467658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A4A7EF-6CC3-40B8-9634-D4F063CB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 </a:t>
            </a:r>
            <a:r>
              <a:rPr lang="en-US" dirty="0" err="1"/>
              <a:t>poco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mí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F183A5-8262-46B1-9D6E-C6B749968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68" y="4140689"/>
            <a:ext cx="2132564" cy="14213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10882AD-B672-44F9-B33A-71D0C0BF7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654" y="2564796"/>
            <a:ext cx="2221774" cy="90128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FC1A7D-12F6-4FCF-8066-DF728F2158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97053" y="2160588"/>
            <a:ext cx="3144682" cy="3881437"/>
          </a:xfrm>
        </p:spPr>
      </p:pic>
    </p:spTree>
    <p:extLst>
      <p:ext uri="{BB962C8B-B14F-4D97-AF65-F5344CB8AC3E}">
        <p14:creationId xmlns:p14="http://schemas.microsoft.com/office/powerpoint/2010/main" val="2959800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2ECC-301F-4E5F-ADF8-1AEC6282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Un </a:t>
            </a:r>
            <a:r>
              <a:rPr lang="en-US" sz="5400" dirty="0" err="1"/>
              <a:t>poquito</a:t>
            </a:r>
            <a:r>
              <a:rPr lang="en-US" sz="5400" dirty="0"/>
              <a:t> </a:t>
            </a:r>
            <a:r>
              <a:rPr lang="en-US" sz="5400" dirty="0" err="1"/>
              <a:t>más</a:t>
            </a:r>
            <a:r>
              <a:rPr lang="en-US" sz="5400" dirty="0"/>
              <a:t> de </a:t>
            </a:r>
            <a:r>
              <a:rPr lang="en-US" sz="5400" dirty="0" err="1"/>
              <a:t>código</a:t>
            </a:r>
            <a:endParaRPr lang="en-US" sz="5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03B00-21A5-4023-A1FA-E3BF779C3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91" t="5019" b="1837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06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D1A192-D384-4AF3-823A-B74E2CCA7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7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A467C-A5F5-432A-A9B2-A91FF7BE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 err="1"/>
              <a:t>Hablemos</a:t>
            </a:r>
            <a:r>
              <a:rPr lang="en-US" sz="3600" dirty="0"/>
              <a:t> de</a:t>
            </a:r>
            <a:br>
              <a:rPr lang="en-US" sz="3600" dirty="0"/>
            </a:br>
            <a:r>
              <a:rPr lang="en-US" sz="3600" dirty="0"/>
              <a:t>Pac-man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D1CB89-99CB-47B9-AD1E-2ACDFC05C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760913" y="2010287"/>
            <a:ext cx="4513262" cy="25358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7339D-3218-4B84-BC92-F1DB3B4E9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10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265539"/>
              </p:ext>
            </p:extLst>
          </p:nvPr>
        </p:nvGraphicFramePr>
        <p:xfrm>
          <a:off x="430530" y="1079068"/>
          <a:ext cx="7404100" cy="5587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1231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3B9AD1C-96FC-4693-8431-2DA6004DF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4" r="4338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114AA-D85D-4E9D-8C1A-5C575359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en-US" dirty="0" err="1"/>
              <a:t>Grafos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50BA79-96C6-4310-A818-0B7AC1EF1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r>
              <a:rPr lang="en-US" dirty="0" err="1"/>
              <a:t>Representación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memoria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búsqueda</a:t>
            </a:r>
            <a:endParaRPr lang="en-US" dirty="0"/>
          </a:p>
          <a:p>
            <a:endParaRPr lang="en-US" dirty="0"/>
          </a:p>
          <a:p>
            <a:r>
              <a:rPr lang="en-US" dirty="0"/>
              <a:t>BFS</a:t>
            </a:r>
          </a:p>
          <a:p>
            <a:endParaRPr lang="en-US" dirty="0"/>
          </a:p>
          <a:p>
            <a:r>
              <a:rPr lang="en-US" dirty="0"/>
              <a:t>Dijkstra</a:t>
            </a:r>
          </a:p>
          <a:p>
            <a:endParaRPr lang="en-US" dirty="0"/>
          </a:p>
          <a:p>
            <a:r>
              <a:rPr lang="en-US" dirty="0"/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426756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A065B-A8B5-40D2-9590-3818C94B2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Búsqueda</a:t>
            </a:r>
            <a:r>
              <a:rPr lang="en-US" dirty="0"/>
              <a:t> de </a:t>
            </a:r>
            <a:r>
              <a:rPr lang="en-US" dirty="0" err="1"/>
              <a:t>caminos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L4D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02F87B3-552A-4FDE-A813-5C329576E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69" y="2160588"/>
            <a:ext cx="3049700" cy="3881437"/>
          </a:xfrm>
        </p:spPr>
      </p:pic>
    </p:spTree>
    <p:extLst>
      <p:ext uri="{BB962C8B-B14F-4D97-AF65-F5344CB8AC3E}">
        <p14:creationId xmlns:p14="http://schemas.microsoft.com/office/powerpoint/2010/main" val="6041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Búsqueda de caminos en L4D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Optimización</a:t>
            </a:r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6" y="2863850"/>
            <a:ext cx="2659289" cy="3384550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s-VE" dirty="0"/>
              <a:t>Suavizado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595" y="2736850"/>
            <a:ext cx="2596922" cy="3305175"/>
          </a:xfrm>
        </p:spPr>
      </p:pic>
    </p:spTree>
    <p:extLst>
      <p:ext uri="{BB962C8B-B14F-4D97-AF65-F5344CB8AC3E}">
        <p14:creationId xmlns:p14="http://schemas.microsoft.com/office/powerpoint/2010/main" val="2011352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comenzar</a:t>
            </a:r>
            <a:r>
              <a:rPr lang="en-US" dirty="0"/>
              <a:t>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8014" y="2160588"/>
            <a:ext cx="3042760" cy="3881437"/>
          </a:xfr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A98F02AB-BB80-4177-B4C4-79A9652C3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13520" y="2160588"/>
            <a:ext cx="3136659" cy="3881437"/>
          </a:xfrm>
        </p:spPr>
      </p:pic>
    </p:spTree>
    <p:extLst>
      <p:ext uri="{BB962C8B-B14F-4D97-AF65-F5344CB8AC3E}">
        <p14:creationId xmlns:p14="http://schemas.microsoft.com/office/powerpoint/2010/main" val="3342892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EC35A-A871-4428-A6A6-B2B77DA15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Material </a:t>
            </a:r>
            <a:r>
              <a:rPr lang="en-US" dirty="0" err="1"/>
              <a:t>en</a:t>
            </a:r>
            <a:r>
              <a:rPr lang="en-US" dirty="0"/>
              <a:t> la web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7FB7C50-A9BB-48D3-8A7C-E12351E24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AI and Games (YouTube)</a:t>
            </a:r>
          </a:p>
          <a:p>
            <a:endParaRPr lang="en-US" sz="2400" dirty="0"/>
          </a:p>
          <a:p>
            <a:r>
              <a:rPr lang="en-US" sz="2400" dirty="0"/>
              <a:t>aigamedev.com</a:t>
            </a:r>
          </a:p>
          <a:p>
            <a:endParaRPr lang="en-US" sz="2400" dirty="0"/>
          </a:p>
          <a:p>
            <a:r>
              <a:rPr lang="en-US" sz="2400" dirty="0"/>
              <a:t>pcgbook.com</a:t>
            </a:r>
          </a:p>
          <a:p>
            <a:endParaRPr lang="en-US" sz="24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66B2106-7C71-4D00-B29C-CED28E97B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2" r="24758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489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9585-BE18-4F0B-BD66-452FAC45C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MUCHAS GRACIAS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4D77391-0B86-4E21-AED4-92516E6230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1125" r="6365" b="-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3546A-FCEC-4674-9FF8-67BAEE7FD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5867" y="1726951"/>
            <a:ext cx="5394940" cy="388077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pctroll@gmail.com</a:t>
            </a:r>
          </a:p>
          <a:p>
            <a:endParaRPr lang="en-US" sz="2000" dirty="0"/>
          </a:p>
          <a:p>
            <a:r>
              <a:rPr lang="en-US" sz="2000" dirty="0"/>
              <a:t>@</a:t>
            </a:r>
            <a:r>
              <a:rPr lang="en-US" sz="2000" dirty="0" err="1"/>
              <a:t>pctroll</a:t>
            </a:r>
            <a:r>
              <a:rPr lang="en-US" sz="2000" dirty="0"/>
              <a:t> (Twitter)</a:t>
            </a:r>
          </a:p>
          <a:p>
            <a:endParaRPr lang="en-US" sz="2000" dirty="0"/>
          </a:p>
          <a:p>
            <a:r>
              <a:rPr lang="en-US" sz="2000" dirty="0" err="1"/>
              <a:t>jorge.palacios.rocks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Código disponible </a:t>
            </a:r>
            <a:r>
              <a:rPr lang="en-US" sz="2000" dirty="0" err="1"/>
              <a:t>en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https://github.com/pctroll/aigamesphaser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251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08" y="2439878"/>
            <a:ext cx="1830884" cy="1184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Experiencia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30" y="4329187"/>
            <a:ext cx="1848154" cy="710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08" y="3553710"/>
            <a:ext cx="2109230" cy="611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22" y="2150327"/>
            <a:ext cx="1830884" cy="2615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7" y="3215847"/>
            <a:ext cx="1348496" cy="549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7" y="2106671"/>
            <a:ext cx="1348496" cy="466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27" y="4490087"/>
            <a:ext cx="1348496" cy="8287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611" y="4351697"/>
            <a:ext cx="1536192" cy="777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45" y="3371185"/>
            <a:ext cx="1903992" cy="6656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6F34F2-7079-4C03-8732-595C30E547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57095" y="1978686"/>
            <a:ext cx="1257580" cy="1257582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27A237D-F294-457B-A913-C0D84B0DB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37914" y="3363826"/>
            <a:ext cx="849708" cy="849708"/>
          </a:xfrm>
          <a:prstGeom prst="rect">
            <a:avLst/>
          </a:prstGeom>
        </p:spPr>
      </p:pic>
      <p:pic>
        <p:nvPicPr>
          <p:cNvPr id="23" name="Picture 2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7D904163-3EBD-4CE7-8B99-9D094E6001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34016" y="4431954"/>
            <a:ext cx="1650534" cy="610529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high confidence">
            <a:extLst>
              <a:ext uri="{FF2B5EF4-FFF2-40B4-BE49-F238E27FC236}">
                <a16:creationId xmlns:a16="http://schemas.microsoft.com/office/drawing/2014/main" id="{C1D2D2AF-C02A-42B6-A725-DE988DC022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2954" y="5387138"/>
            <a:ext cx="3333750" cy="3238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E4311A-FE10-47C7-BB00-B83D73F7A3EE}"/>
              </a:ext>
            </a:extLst>
          </p:cNvPr>
          <p:cNvCxnSpPr/>
          <p:nvPr/>
        </p:nvCxnSpPr>
        <p:spPr>
          <a:xfrm>
            <a:off x="2743200" y="1865745"/>
            <a:ext cx="0" cy="39993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755776B9-9BE4-47C6-857E-519DD96941C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7914" y="1906909"/>
            <a:ext cx="849692" cy="1222884"/>
          </a:xfrm>
          <a:prstGeom prst="rect">
            <a:avLst/>
          </a:prstGeom>
        </p:spPr>
      </p:pic>
      <p:pic>
        <p:nvPicPr>
          <p:cNvPr id="31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1E39B53-1ABC-4779-A61A-3402C23A033F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4800"/>
                    </a14:imgEffect>
                    <a14:imgEffect>
                      <a14:saturation sat="400000"/>
                    </a14:imgEffect>
                    <a14:imgEffect>
                      <a14:brightnessContrast bright="-61000" contras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6470" y="3232561"/>
            <a:ext cx="1624198" cy="782020"/>
          </a:xfrm>
          <a:prstGeom prst="rect">
            <a:avLst/>
          </a:prstGeom>
        </p:spPr>
      </p:pic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33D65D7A-BED9-4A90-8624-70E8DA8EFB6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38704" y="5213111"/>
            <a:ext cx="1727396" cy="58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4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ABBF-D0FC-4461-9132-1092CAA0C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¿Qué es la Inteligencia Artificial?</a:t>
            </a:r>
          </a:p>
        </p:txBody>
      </p:sp>
      <p:pic>
        <p:nvPicPr>
          <p:cNvPr id="5" name="Content Placeholder 4" descr="A person standing in front of a sunset&#10;&#10;Description generated with very high confidence">
            <a:extLst>
              <a:ext uri="{FF2B5EF4-FFF2-40B4-BE49-F238E27FC236}">
                <a16:creationId xmlns:a16="http://schemas.microsoft.com/office/drawing/2014/main" id="{BF672639-9769-4C80-96EA-E5C3C6F83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325" t="9091" r="7577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09795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03CE7-3DA9-4114-9A92-3D300AF6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Inteligencia Artificial en la Academia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12B44E-BE47-4AE8-ADAE-FC98C994A21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3180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D6027-0F45-46F2-A6AD-2094F281F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/>
          </a:p>
          <a:p>
            <a:r>
              <a:rPr lang="en-US" sz="2000" dirty="0" err="1"/>
              <a:t>Resultados</a:t>
            </a:r>
            <a:r>
              <a:rPr lang="en-US" sz="2000" dirty="0"/>
              <a:t> o </a:t>
            </a:r>
            <a:r>
              <a:rPr lang="en-US" sz="2000" dirty="0" err="1"/>
              <a:t>simulaciones</a:t>
            </a:r>
            <a:r>
              <a:rPr lang="en-US" sz="2000" dirty="0"/>
              <a:t> “perfectas”</a:t>
            </a:r>
          </a:p>
          <a:p>
            <a:endParaRPr lang="en-US" sz="2000" dirty="0"/>
          </a:p>
          <a:p>
            <a:r>
              <a:rPr lang="en-US" sz="2000" dirty="0" err="1"/>
              <a:t>Ambientes</a:t>
            </a:r>
            <a:r>
              <a:rPr lang="en-US" sz="2000" dirty="0"/>
              <a:t> o </a:t>
            </a:r>
            <a:r>
              <a:rPr lang="en-US" sz="2000" dirty="0" err="1"/>
              <a:t>casos</a:t>
            </a:r>
            <a:r>
              <a:rPr lang="en-US" sz="2000" dirty="0"/>
              <a:t> “</a:t>
            </a:r>
            <a:r>
              <a:rPr lang="en-US" sz="2000" dirty="0" err="1"/>
              <a:t>exagerados</a:t>
            </a:r>
            <a:r>
              <a:rPr lang="en-US" sz="2000" dirty="0"/>
              <a:t>”</a:t>
            </a:r>
          </a:p>
          <a:p>
            <a:endParaRPr lang="en-US" sz="2000" dirty="0"/>
          </a:p>
          <a:p>
            <a:r>
              <a:rPr lang="en-US" sz="2000" dirty="0" err="1"/>
              <a:t>Investigación</a:t>
            </a:r>
            <a:r>
              <a:rPr lang="en-US" sz="2000" dirty="0"/>
              <a:t> </a:t>
            </a:r>
            <a:r>
              <a:rPr lang="en-US" sz="2000" dirty="0" err="1"/>
              <a:t>científica</a:t>
            </a:r>
            <a:r>
              <a:rPr lang="en-US" sz="2000" dirty="0"/>
              <a:t> </a:t>
            </a:r>
            <a:r>
              <a:rPr lang="en-US" sz="2000" dirty="0" err="1"/>
              <a:t>enfocada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expander las </a:t>
            </a:r>
            <a:r>
              <a:rPr lang="en-US" sz="2000" dirty="0" err="1"/>
              <a:t>barreras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255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E6D44-8077-472B-ABC7-C145601F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/>
              <a:t>Inteligencia</a:t>
            </a:r>
            <a:r>
              <a:rPr lang="en-US" dirty="0"/>
              <a:t> Artificial </a:t>
            </a:r>
            <a:r>
              <a:rPr lang="en-US"/>
              <a:t>en</a:t>
            </a:r>
            <a:r>
              <a:rPr lang="en-US" dirty="0"/>
              <a:t> los </a:t>
            </a:r>
            <a:r>
              <a:rPr lang="en-US" dirty="0" err="1"/>
              <a:t>Videojuegos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212CC-47C6-445B-947B-59412E921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/>
          </a:p>
          <a:p>
            <a:r>
              <a:rPr lang="en-US" sz="2400" dirty="0" err="1"/>
              <a:t>Eficiencia</a:t>
            </a:r>
            <a:r>
              <a:rPr lang="en-US" sz="2400" dirty="0"/>
              <a:t> &gt; precision</a:t>
            </a:r>
          </a:p>
          <a:p>
            <a:endParaRPr lang="en-US" sz="2400" dirty="0"/>
          </a:p>
          <a:p>
            <a:r>
              <a:rPr lang="en-US" sz="2400" dirty="0" err="1"/>
              <a:t>Ilusión</a:t>
            </a:r>
            <a:r>
              <a:rPr lang="en-US" sz="2400" dirty="0"/>
              <a:t>/</a:t>
            </a:r>
            <a:r>
              <a:rPr lang="en-US" sz="2400" dirty="0" err="1"/>
              <a:t>sensación</a:t>
            </a:r>
            <a:r>
              <a:rPr lang="en-US" sz="2400" dirty="0"/>
              <a:t> &gt; </a:t>
            </a:r>
            <a:r>
              <a:rPr lang="en-US" sz="2400" dirty="0" err="1"/>
              <a:t>realismo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HACK THE PLANET!!</a:t>
            </a:r>
            <a:br>
              <a:rPr lang="en-US" sz="2400" dirty="0"/>
            </a:br>
            <a:r>
              <a:rPr lang="en-US" dirty="0"/>
              <a:t>(</a:t>
            </a:r>
            <a:r>
              <a:rPr lang="en-US" dirty="0" err="1"/>
              <a:t>soluciones</a:t>
            </a:r>
            <a:r>
              <a:rPr lang="en-US" dirty="0"/>
              <a:t> </a:t>
            </a:r>
            <a:r>
              <a:rPr lang="en-US" dirty="0" err="1"/>
              <a:t>baratas</a:t>
            </a:r>
            <a:r>
              <a:rPr lang="en-US" dirty="0"/>
              <a:t>)</a:t>
            </a:r>
            <a:endParaRPr lang="en-US" sz="2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97D78F-24CD-411D-BDAF-78187B0A18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0063" r="-2" b="-2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56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0A43E6-472A-4DEA-9227-7F72F0BEB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2" b="16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6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46E9-3938-4783-AA2F-101920005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¡SÍ!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795E09-EC89-4189-A643-0A4D321370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1361" y="2160589"/>
            <a:ext cx="2930517" cy="3880773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  <a:p>
            <a:r>
              <a:rPr lang="en-US" dirty="0" err="1"/>
              <a:t>Competencias</a:t>
            </a:r>
            <a:r>
              <a:rPr lang="en-US" dirty="0"/>
              <a:t> de IA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juegos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académicos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Eventos</a:t>
            </a:r>
            <a:r>
              <a:rPr lang="en-US" dirty="0"/>
              <a:t> online </a:t>
            </a:r>
            <a:r>
              <a:rPr lang="en-US" dirty="0" err="1"/>
              <a:t>propuestos</a:t>
            </a:r>
            <a:r>
              <a:rPr lang="en-US" dirty="0"/>
              <a:t> por </a:t>
            </a:r>
            <a:r>
              <a:rPr lang="en-US" dirty="0" err="1"/>
              <a:t>personalidades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academia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80E89E-1EDD-48A9-A936-43FA47EBA7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4338" y="3710170"/>
            <a:ext cx="5421162" cy="2060041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B44C97F5-A178-4471-82BF-48CF13705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37" y="1307369"/>
            <a:ext cx="5421162" cy="120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18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DA05-D9C6-4FC7-A49C-98EE8B1F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 falacia de la complejidad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A32F58-9060-436D-B6B7-B0698240BF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670" y="934222"/>
            <a:ext cx="8248628" cy="329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334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590</TotalTime>
  <Words>210</Words>
  <Application>Microsoft Office PowerPoint</Application>
  <PresentationFormat>Widescreen</PresentationFormat>
  <Paragraphs>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Roboto</vt:lpstr>
      <vt:lpstr>Trebuchet MS</vt:lpstr>
      <vt:lpstr>Wingdings 3</vt:lpstr>
      <vt:lpstr>Facet</vt:lpstr>
      <vt:lpstr>IA para Videojuegos con JS (y Phaser)</vt:lpstr>
      <vt:lpstr>Un poco sobre mí</vt:lpstr>
      <vt:lpstr>Experiencia</vt:lpstr>
      <vt:lpstr>¿Qué es la Inteligencia Artificial?</vt:lpstr>
      <vt:lpstr>Inteligencia Artificial en la Academia</vt:lpstr>
      <vt:lpstr>Inteligencia Artificial en los Videojuegos</vt:lpstr>
      <vt:lpstr>PowerPoint Presentation</vt:lpstr>
      <vt:lpstr>¡SÍ!</vt:lpstr>
      <vt:lpstr>La falacia de la complejidad</vt:lpstr>
      <vt:lpstr>La falacia de la complejidad</vt:lpstr>
      <vt:lpstr>Algunos fundamentos técnicos</vt:lpstr>
      <vt:lpstr>Trigonometría</vt:lpstr>
      <vt:lpstr>Hablemos de movimiento</vt:lpstr>
      <vt:lpstr>Álgebra lineal</vt:lpstr>
      <vt:lpstr>Saquemos cuentas</vt:lpstr>
      <vt:lpstr>Saquemos cuentas</vt:lpstr>
      <vt:lpstr>Saquemos cuentas</vt:lpstr>
      <vt:lpstr>Saquemos cuentas</vt:lpstr>
      <vt:lpstr>Saquemos cuentas</vt:lpstr>
      <vt:lpstr>Un poquito más de código</vt:lpstr>
      <vt:lpstr>PowerPoint Presentation</vt:lpstr>
      <vt:lpstr>Hablemos de Pac-man</vt:lpstr>
      <vt:lpstr>PowerPoint Presentation</vt:lpstr>
      <vt:lpstr>Grafos</vt:lpstr>
      <vt:lpstr>Búsqueda de caminos en L4D</vt:lpstr>
      <vt:lpstr>Búsqueda de caminos en L4D</vt:lpstr>
      <vt:lpstr>¿Dónde comenzar?</vt:lpstr>
      <vt:lpstr>Material en la web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la IA para videojuegos (con Phaser/JS)</dc:title>
  <dc:creator>Jorge Palacios</dc:creator>
  <cp:lastModifiedBy>Jorge Palacios</cp:lastModifiedBy>
  <cp:revision>9</cp:revision>
  <dcterms:created xsi:type="dcterms:W3CDTF">2018-08-18T19:10:33Z</dcterms:created>
  <dcterms:modified xsi:type="dcterms:W3CDTF">2018-11-13T22:17:43Z</dcterms:modified>
</cp:coreProperties>
</file>